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4930"/>
    <a:srgbClr val="D81E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45E35F-209F-4056-AA3C-394C0F401523}" v="10" dt="2024-06-04T08:42:49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18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atriz Acero González" userId="7bb972a3-9a7e-4f3e-b8be-911cd38618e5" providerId="ADAL" clId="{7CC82815-A2B1-4A02-95E6-F8C6040327F8}"/>
    <pc:docChg chg="custSel modSld">
      <pc:chgData name="Beatriz Acero González" userId="7bb972a3-9a7e-4f3e-b8be-911cd38618e5" providerId="ADAL" clId="{7CC82815-A2B1-4A02-95E6-F8C6040327F8}" dt="2024-05-24T08:06:33.879" v="170" actId="20577"/>
      <pc:docMkLst>
        <pc:docMk/>
      </pc:docMkLst>
      <pc:sldChg chg="addSp delSp modSp mod">
        <pc:chgData name="Beatriz Acero González" userId="7bb972a3-9a7e-4f3e-b8be-911cd38618e5" providerId="ADAL" clId="{7CC82815-A2B1-4A02-95E6-F8C6040327F8}" dt="2024-05-24T08:06:33.879" v="170" actId="20577"/>
        <pc:sldMkLst>
          <pc:docMk/>
          <pc:sldMk cId="3250987754" sldId="256"/>
        </pc:sldMkLst>
        <pc:spChg chg="mod">
          <ac:chgData name="Beatriz Acero González" userId="7bb972a3-9a7e-4f3e-b8be-911cd38618e5" providerId="ADAL" clId="{7CC82815-A2B1-4A02-95E6-F8C6040327F8}" dt="2024-05-24T08:06:33.879" v="170" actId="20577"/>
          <ac:spMkLst>
            <pc:docMk/>
            <pc:sldMk cId="3250987754" sldId="256"/>
            <ac:spMk id="12" creationId="{88B10F19-C31E-11F5-8344-A0C9737C8D46}"/>
          </ac:spMkLst>
        </pc:spChg>
        <pc:picChg chg="add mod">
          <ac:chgData name="Beatriz Acero González" userId="7bb972a3-9a7e-4f3e-b8be-911cd38618e5" providerId="ADAL" clId="{7CC82815-A2B1-4A02-95E6-F8C6040327F8}" dt="2024-05-24T07:31:35.849" v="119" actId="1076"/>
          <ac:picMkLst>
            <pc:docMk/>
            <pc:sldMk cId="3250987754" sldId="256"/>
            <ac:picMk id="2" creationId="{5235B918-B472-9964-3060-215BFB81689F}"/>
          </ac:picMkLst>
        </pc:picChg>
        <pc:picChg chg="del mod">
          <ac:chgData name="Beatriz Acero González" userId="7bb972a3-9a7e-4f3e-b8be-911cd38618e5" providerId="ADAL" clId="{7CC82815-A2B1-4A02-95E6-F8C6040327F8}" dt="2024-05-23T08:59:03.070" v="32" actId="478"/>
          <ac:picMkLst>
            <pc:docMk/>
            <pc:sldMk cId="3250987754" sldId="256"/>
            <ac:picMk id="4" creationId="{FD0B7510-E70B-3DAE-0DC3-F7024493C586}"/>
          </ac:picMkLst>
        </pc:picChg>
        <pc:picChg chg="add mod">
          <ac:chgData name="Beatriz Acero González" userId="7bb972a3-9a7e-4f3e-b8be-911cd38618e5" providerId="ADAL" clId="{7CC82815-A2B1-4A02-95E6-F8C6040327F8}" dt="2024-05-24T07:31:33.673" v="118" actId="1076"/>
          <ac:picMkLst>
            <pc:docMk/>
            <pc:sldMk cId="3250987754" sldId="256"/>
            <ac:picMk id="6" creationId="{F229E5B4-998B-BFB1-B2A2-61420B701C52}"/>
          </ac:picMkLst>
        </pc:picChg>
        <pc:picChg chg="add mod">
          <ac:chgData name="Beatriz Acero González" userId="7bb972a3-9a7e-4f3e-b8be-911cd38618e5" providerId="ADAL" clId="{7CC82815-A2B1-4A02-95E6-F8C6040327F8}" dt="2024-05-24T07:30:55.583" v="107" actId="931"/>
          <ac:picMkLst>
            <pc:docMk/>
            <pc:sldMk cId="3250987754" sldId="256"/>
            <ac:picMk id="7" creationId="{BA6C2823-22BF-582F-1A98-0AEBADBF0F1D}"/>
          </ac:picMkLst>
        </pc:picChg>
        <pc:picChg chg="add del mod">
          <ac:chgData name="Beatriz Acero González" userId="7bb972a3-9a7e-4f3e-b8be-911cd38618e5" providerId="ADAL" clId="{7CC82815-A2B1-4A02-95E6-F8C6040327F8}" dt="2024-05-24T07:25:57.504" v="106" actId="478"/>
          <ac:picMkLst>
            <pc:docMk/>
            <pc:sldMk cId="3250987754" sldId="256"/>
            <ac:picMk id="8" creationId="{B41D3A31-7734-9C52-CC35-2F09462D45BD}"/>
          </ac:picMkLst>
        </pc:picChg>
        <pc:picChg chg="add mod">
          <ac:chgData name="Beatriz Acero González" userId="7bb972a3-9a7e-4f3e-b8be-911cd38618e5" providerId="ADAL" clId="{7CC82815-A2B1-4A02-95E6-F8C6040327F8}" dt="2024-05-24T07:31:45.121" v="124" actId="1076"/>
          <ac:picMkLst>
            <pc:docMk/>
            <pc:sldMk cId="3250987754" sldId="256"/>
            <ac:picMk id="13" creationId="{BA53B4AD-0F85-E80D-F0ED-4B586CD79DC8}"/>
          </ac:picMkLst>
        </pc:picChg>
        <pc:picChg chg="add mod ord">
          <ac:chgData name="Beatriz Acero González" userId="7bb972a3-9a7e-4f3e-b8be-911cd38618e5" providerId="ADAL" clId="{7CC82815-A2B1-4A02-95E6-F8C6040327F8}" dt="2024-05-24T07:31:47.073" v="125" actId="1076"/>
          <ac:picMkLst>
            <pc:docMk/>
            <pc:sldMk cId="3250987754" sldId="256"/>
            <ac:picMk id="14" creationId="{9C739094-57E6-B903-300C-2D5A9A767823}"/>
          </ac:picMkLst>
        </pc:picChg>
      </pc:sldChg>
    </pc:docChg>
  </pc:docChgLst>
  <pc:docChgLst>
    <pc:chgData name="Francisco Javier Gutiérrez Pecharromán" userId="6b82e5bc-ea94-4975-b70e-31d62ccaf7ea" providerId="ADAL" clId="{8C45E35F-209F-4056-AA3C-394C0F401523}"/>
    <pc:docChg chg="custSel addSld modSld">
      <pc:chgData name="Francisco Javier Gutiérrez Pecharromán" userId="6b82e5bc-ea94-4975-b70e-31d62ccaf7ea" providerId="ADAL" clId="{8C45E35F-209F-4056-AA3C-394C0F401523}" dt="2024-06-04T08:42:49.177" v="168" actId="1076"/>
      <pc:docMkLst>
        <pc:docMk/>
      </pc:docMkLst>
      <pc:sldChg chg="addSp delSp modSp mod">
        <pc:chgData name="Francisco Javier Gutiérrez Pecharromán" userId="6b82e5bc-ea94-4975-b70e-31d62ccaf7ea" providerId="ADAL" clId="{8C45E35F-209F-4056-AA3C-394C0F401523}" dt="2024-06-04T08:42:33.297" v="164" actId="1076"/>
        <pc:sldMkLst>
          <pc:docMk/>
          <pc:sldMk cId="3250987754" sldId="256"/>
        </pc:sldMkLst>
        <pc:spChg chg="del">
          <ac:chgData name="Francisco Javier Gutiérrez Pecharromán" userId="6b82e5bc-ea94-4975-b70e-31d62ccaf7ea" providerId="ADAL" clId="{8C45E35F-209F-4056-AA3C-394C0F401523}" dt="2024-06-04T08:37:17.477" v="3" actId="478"/>
          <ac:spMkLst>
            <pc:docMk/>
            <pc:sldMk cId="3250987754" sldId="256"/>
            <ac:spMk id="3" creationId="{32946F1C-04E6-5FF2-1D40-E6FCFEBFF399}"/>
          </ac:spMkLst>
        </pc:spChg>
        <pc:spChg chg="add mod">
          <ac:chgData name="Francisco Javier Gutiérrez Pecharromán" userId="6b82e5bc-ea94-4975-b70e-31d62ccaf7ea" providerId="ADAL" clId="{8C45E35F-209F-4056-AA3C-394C0F401523}" dt="2024-06-04T08:42:33.297" v="164" actId="1076"/>
          <ac:spMkLst>
            <pc:docMk/>
            <pc:sldMk cId="3250987754" sldId="256"/>
            <ac:spMk id="4" creationId="{133E193E-7444-FA85-8817-5B642DD3DD69}"/>
          </ac:spMkLst>
        </pc:spChg>
        <pc:spChg chg="add mod">
          <ac:chgData name="Francisco Javier Gutiérrez Pecharromán" userId="6b82e5bc-ea94-4975-b70e-31d62ccaf7ea" providerId="ADAL" clId="{8C45E35F-209F-4056-AA3C-394C0F401523}" dt="2024-06-04T08:42:28.755" v="163" actId="20577"/>
          <ac:spMkLst>
            <pc:docMk/>
            <pc:sldMk cId="3250987754" sldId="256"/>
            <ac:spMk id="8" creationId="{183E3E7A-D53E-65D2-AEAE-669E6F5477DA}"/>
          </ac:spMkLst>
        </pc:spChg>
        <pc:spChg chg="mod">
          <ac:chgData name="Francisco Javier Gutiérrez Pecharromán" userId="6b82e5bc-ea94-4975-b70e-31d62ccaf7ea" providerId="ADAL" clId="{8C45E35F-209F-4056-AA3C-394C0F401523}" dt="2024-06-04T08:38:15.734" v="26" actId="1036"/>
          <ac:spMkLst>
            <pc:docMk/>
            <pc:sldMk cId="3250987754" sldId="256"/>
            <ac:spMk id="9" creationId="{3709F26A-4FD2-3876-7934-30823EB0EF64}"/>
          </ac:spMkLst>
        </pc:spChg>
        <pc:spChg chg="mod">
          <ac:chgData name="Francisco Javier Gutiérrez Pecharromán" userId="6b82e5bc-ea94-4975-b70e-31d62ccaf7ea" providerId="ADAL" clId="{8C45E35F-209F-4056-AA3C-394C0F401523}" dt="2024-06-04T08:38:15.734" v="26" actId="1036"/>
          <ac:spMkLst>
            <pc:docMk/>
            <pc:sldMk cId="3250987754" sldId="256"/>
            <ac:spMk id="10" creationId="{88079572-D0C3-DCB6-7DF6-ECB5EA7CB2B0}"/>
          </ac:spMkLst>
        </pc:spChg>
        <pc:spChg chg="del">
          <ac:chgData name="Francisco Javier Gutiérrez Pecharromán" userId="6b82e5bc-ea94-4975-b70e-31d62ccaf7ea" providerId="ADAL" clId="{8C45E35F-209F-4056-AA3C-394C0F401523}" dt="2024-06-04T08:37:20.678" v="4" actId="478"/>
          <ac:spMkLst>
            <pc:docMk/>
            <pc:sldMk cId="3250987754" sldId="256"/>
            <ac:spMk id="12" creationId="{88B10F19-C31E-11F5-8344-A0C9737C8D46}"/>
          </ac:spMkLst>
        </pc:spChg>
        <pc:spChg chg="del">
          <ac:chgData name="Francisco Javier Gutiérrez Pecharromán" userId="6b82e5bc-ea94-4975-b70e-31d62ccaf7ea" providerId="ADAL" clId="{8C45E35F-209F-4056-AA3C-394C0F401523}" dt="2024-06-04T08:37:07.143" v="0" actId="478"/>
          <ac:spMkLst>
            <pc:docMk/>
            <pc:sldMk cId="3250987754" sldId="256"/>
            <ac:spMk id="17" creationId="{2CB190F7-C4C1-D023-6059-66DF86AE9D20}"/>
          </ac:spMkLst>
        </pc:spChg>
        <pc:spChg chg="del">
          <ac:chgData name="Francisco Javier Gutiérrez Pecharromán" userId="6b82e5bc-ea94-4975-b70e-31d62ccaf7ea" providerId="ADAL" clId="{8C45E35F-209F-4056-AA3C-394C0F401523}" dt="2024-06-04T08:37:14.122" v="2" actId="478"/>
          <ac:spMkLst>
            <pc:docMk/>
            <pc:sldMk cId="3250987754" sldId="256"/>
            <ac:spMk id="19" creationId="{949B9091-36D0-EEC9-9C1B-8DE474E9A22D}"/>
          </ac:spMkLst>
        </pc:spChg>
        <pc:picChg chg="del">
          <ac:chgData name="Francisco Javier Gutiérrez Pecharromán" userId="6b82e5bc-ea94-4975-b70e-31d62ccaf7ea" providerId="ADAL" clId="{8C45E35F-209F-4056-AA3C-394C0F401523}" dt="2024-06-04T08:37:11.490" v="1" actId="478"/>
          <ac:picMkLst>
            <pc:docMk/>
            <pc:sldMk cId="3250987754" sldId="256"/>
            <ac:picMk id="5" creationId="{FFE23AFF-2EFE-378A-EF72-1192F28D1ACE}"/>
          </ac:picMkLst>
        </pc:picChg>
        <pc:picChg chg="del">
          <ac:chgData name="Francisco Javier Gutiérrez Pecharromán" userId="6b82e5bc-ea94-4975-b70e-31d62ccaf7ea" providerId="ADAL" clId="{8C45E35F-209F-4056-AA3C-394C0F401523}" dt="2024-06-04T08:37:21.668" v="5" actId="478"/>
          <ac:picMkLst>
            <pc:docMk/>
            <pc:sldMk cId="3250987754" sldId="256"/>
            <ac:picMk id="7" creationId="{BA6C2823-22BF-582F-1A98-0AEBADBF0F1D}"/>
          </ac:picMkLst>
        </pc:picChg>
      </pc:sldChg>
      <pc:sldChg chg="addSp delSp modSp mod">
        <pc:chgData name="Francisco Javier Gutiérrez Pecharromán" userId="6b82e5bc-ea94-4975-b70e-31d62ccaf7ea" providerId="ADAL" clId="{8C45E35F-209F-4056-AA3C-394C0F401523}" dt="2024-06-04T08:40:37.202" v="156" actId="1076"/>
        <pc:sldMkLst>
          <pc:docMk/>
          <pc:sldMk cId="1610790911" sldId="257"/>
        </pc:sldMkLst>
        <pc:graphicFrameChg chg="del">
          <ac:chgData name="Francisco Javier Gutiérrez Pecharromán" userId="6b82e5bc-ea94-4975-b70e-31d62ccaf7ea" providerId="ADAL" clId="{8C45E35F-209F-4056-AA3C-394C0F401523}" dt="2024-06-04T08:40:21.087" v="154" actId="478"/>
          <ac:graphicFrameMkLst>
            <pc:docMk/>
            <pc:sldMk cId="1610790911" sldId="257"/>
            <ac:graphicFrameMk id="6" creationId="{1C8DC49F-EA55-4F3E-F143-B173FBE60820}"/>
          </ac:graphicFrameMkLst>
        </pc:graphicFrameChg>
        <pc:picChg chg="add mod">
          <ac:chgData name="Francisco Javier Gutiérrez Pecharromán" userId="6b82e5bc-ea94-4975-b70e-31d62ccaf7ea" providerId="ADAL" clId="{8C45E35F-209F-4056-AA3C-394C0F401523}" dt="2024-06-04T08:40:37.202" v="156" actId="1076"/>
          <ac:picMkLst>
            <pc:docMk/>
            <pc:sldMk cId="1610790911" sldId="257"/>
            <ac:picMk id="2" creationId="{DE500AFC-20EB-077E-FF22-E37F8AAE8E04}"/>
          </ac:picMkLst>
        </pc:picChg>
        <pc:picChg chg="add mod">
          <ac:chgData name="Francisco Javier Gutiérrez Pecharromán" userId="6b82e5bc-ea94-4975-b70e-31d62ccaf7ea" providerId="ADAL" clId="{8C45E35F-209F-4056-AA3C-394C0F401523}" dt="2024-06-04T08:40:37.202" v="156" actId="1076"/>
          <ac:picMkLst>
            <pc:docMk/>
            <pc:sldMk cId="1610790911" sldId="257"/>
            <ac:picMk id="3" creationId="{9D0B7C68-81BB-1D34-0502-D701E8142AAF}"/>
          </ac:picMkLst>
        </pc:picChg>
        <pc:picChg chg="add mod">
          <ac:chgData name="Francisco Javier Gutiérrez Pecharromán" userId="6b82e5bc-ea94-4975-b70e-31d62ccaf7ea" providerId="ADAL" clId="{8C45E35F-209F-4056-AA3C-394C0F401523}" dt="2024-06-04T08:40:29.509" v="155"/>
          <ac:picMkLst>
            <pc:docMk/>
            <pc:sldMk cId="1610790911" sldId="257"/>
            <ac:picMk id="4" creationId="{F21CEE1E-52C6-EC40-DD0C-28D24EED3E71}"/>
          </ac:picMkLst>
        </pc:picChg>
        <pc:picChg chg="add mod">
          <ac:chgData name="Francisco Javier Gutiérrez Pecharromán" userId="6b82e5bc-ea94-4975-b70e-31d62ccaf7ea" providerId="ADAL" clId="{8C45E35F-209F-4056-AA3C-394C0F401523}" dt="2024-06-04T08:40:37.202" v="156" actId="1076"/>
          <ac:picMkLst>
            <pc:docMk/>
            <pc:sldMk cId="1610790911" sldId="257"/>
            <ac:picMk id="5" creationId="{CCB1B5E1-1328-52C8-CD73-42957E8DA515}"/>
          </ac:picMkLst>
        </pc:picChg>
      </pc:sldChg>
      <pc:sldChg chg="addSp modSp add">
        <pc:chgData name="Francisco Javier Gutiérrez Pecharromán" userId="6b82e5bc-ea94-4975-b70e-31d62ccaf7ea" providerId="ADAL" clId="{8C45E35F-209F-4056-AA3C-394C0F401523}" dt="2024-06-04T08:42:49.177" v="168" actId="1076"/>
        <pc:sldMkLst>
          <pc:docMk/>
          <pc:sldMk cId="877740093" sldId="258"/>
        </pc:sldMkLst>
        <pc:picChg chg="add mod">
          <ac:chgData name="Francisco Javier Gutiérrez Pecharromán" userId="6b82e5bc-ea94-4975-b70e-31d62ccaf7ea" providerId="ADAL" clId="{8C45E35F-209F-4056-AA3C-394C0F401523}" dt="2024-06-04T08:42:49.177" v="168" actId="1076"/>
          <ac:picMkLst>
            <pc:docMk/>
            <pc:sldMk cId="877740093" sldId="258"/>
            <ac:picMk id="6" creationId="{61CD72E9-8242-8A70-0D2E-151C7E71655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E68C-AC43-4BC9-A826-C1C787EBA4DE}" type="datetimeFigureOut">
              <a:rPr lang="es-ES" smtClean="0"/>
              <a:t>04/06/2024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B810-DB64-4CB6-BAFE-E1AC8C8100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009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E68C-AC43-4BC9-A826-C1C787EBA4DE}" type="datetimeFigureOut">
              <a:rPr lang="es-ES" smtClean="0"/>
              <a:t>04/06/2024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B810-DB64-4CB6-BAFE-E1AC8C8100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0442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E68C-AC43-4BC9-A826-C1C787EBA4DE}" type="datetimeFigureOut">
              <a:rPr lang="es-ES" smtClean="0"/>
              <a:t>04/06/2024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B810-DB64-4CB6-BAFE-E1AC8C8100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11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E68C-AC43-4BC9-A826-C1C787EBA4DE}" type="datetimeFigureOut">
              <a:rPr lang="es-ES" smtClean="0"/>
              <a:t>04/06/2024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B810-DB64-4CB6-BAFE-E1AC8C8100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6947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E68C-AC43-4BC9-A826-C1C787EBA4DE}" type="datetimeFigureOut">
              <a:rPr lang="es-ES" smtClean="0"/>
              <a:t>04/06/2024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B810-DB64-4CB6-BAFE-E1AC8C8100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48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E68C-AC43-4BC9-A826-C1C787EBA4DE}" type="datetimeFigureOut">
              <a:rPr lang="es-ES" smtClean="0"/>
              <a:t>04/06/2024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B810-DB64-4CB6-BAFE-E1AC8C8100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935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E68C-AC43-4BC9-A826-C1C787EBA4DE}" type="datetimeFigureOut">
              <a:rPr lang="es-ES" smtClean="0"/>
              <a:t>04/06/2024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B810-DB64-4CB6-BAFE-E1AC8C8100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7868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E68C-AC43-4BC9-A826-C1C787EBA4DE}" type="datetimeFigureOut">
              <a:rPr lang="es-ES" smtClean="0"/>
              <a:t>04/06/2024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B810-DB64-4CB6-BAFE-E1AC8C8100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914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E68C-AC43-4BC9-A826-C1C787EBA4DE}" type="datetimeFigureOut">
              <a:rPr lang="es-ES" smtClean="0"/>
              <a:t>04/06/2024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B810-DB64-4CB6-BAFE-E1AC8C8100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0542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E68C-AC43-4BC9-A826-C1C787EBA4DE}" type="datetimeFigureOut">
              <a:rPr lang="es-ES" smtClean="0"/>
              <a:t>04/06/2024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B810-DB64-4CB6-BAFE-E1AC8C8100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8051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E68C-AC43-4BC9-A826-C1C787EBA4DE}" type="datetimeFigureOut">
              <a:rPr lang="es-ES" smtClean="0"/>
              <a:t>04/06/2024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B810-DB64-4CB6-BAFE-E1AC8C8100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680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8E68C-AC43-4BC9-A826-C1C787EBA4DE}" type="datetimeFigureOut">
              <a:rPr lang="es-ES" smtClean="0"/>
              <a:t>04/06/2024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4B810-DB64-4CB6-BAFE-E1AC8C8100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54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88079572-D0C3-DCB6-7DF6-ECB5EA7CB2B0}"/>
              </a:ext>
            </a:extLst>
          </p:cNvPr>
          <p:cNvSpPr/>
          <p:nvPr/>
        </p:nvSpPr>
        <p:spPr>
          <a:xfrm>
            <a:off x="0" y="1388942"/>
            <a:ext cx="9906000" cy="109937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709F26A-4FD2-3876-7934-30823EB0EF64}"/>
              </a:ext>
            </a:extLst>
          </p:cNvPr>
          <p:cNvSpPr txBox="1"/>
          <p:nvPr/>
        </p:nvSpPr>
        <p:spPr>
          <a:xfrm>
            <a:off x="209010" y="1534212"/>
            <a:ext cx="9492343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ES" sz="2800" b="1" dirty="0"/>
              <a:t>CERTAMEN PROTOTIPOS ORIENTADOS AL MERCADO </a:t>
            </a:r>
          </a:p>
          <a:p>
            <a:pPr algn="ctr"/>
            <a:r>
              <a:rPr lang="es-ES" sz="2800" b="1" dirty="0"/>
              <a:t>Curso 2023-2024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235B918-B472-9964-3060-215BFB8168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2290" y="63066"/>
            <a:ext cx="1768176" cy="72013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F229E5B4-998B-BFB1-B2A2-61420B701C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9615" y="256204"/>
            <a:ext cx="1483921" cy="373688"/>
          </a:xfrm>
          <a:prstGeom prst="rect">
            <a:avLst/>
          </a:prstGeom>
        </p:spPr>
      </p:pic>
      <p:pic>
        <p:nvPicPr>
          <p:cNvPr id="13" name="Gráfico 12">
            <a:extLst>
              <a:ext uri="{FF2B5EF4-FFF2-40B4-BE49-F238E27FC236}">
                <a16:creationId xmlns:a16="http://schemas.microsoft.com/office/drawing/2014/main" id="{BA53B4AD-0F85-E80D-F0ED-4B586CD79D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5178" y="225203"/>
            <a:ext cx="2260978" cy="422446"/>
          </a:xfrm>
          <a:prstGeom prst="rect">
            <a:avLst/>
          </a:prstGeom>
        </p:spPr>
      </p:pic>
      <p:pic>
        <p:nvPicPr>
          <p:cNvPr id="14" name="Imagen 13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9C739094-57E6-B903-300C-2D5A9A7678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216" y="73172"/>
            <a:ext cx="2294925" cy="719933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33E193E-7444-FA85-8817-5B642DD3DD69}"/>
              </a:ext>
            </a:extLst>
          </p:cNvPr>
          <p:cNvSpPr txBox="1"/>
          <p:nvPr/>
        </p:nvSpPr>
        <p:spPr>
          <a:xfrm>
            <a:off x="206828" y="3247369"/>
            <a:ext cx="9492343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ES" sz="2800" b="1" dirty="0"/>
              <a:t>TITULO DEL PROTOTIPO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83E3E7A-D53E-65D2-AEAE-669E6F5477DA}"/>
              </a:ext>
            </a:extLst>
          </p:cNvPr>
          <p:cNvSpPr txBox="1"/>
          <p:nvPr/>
        </p:nvSpPr>
        <p:spPr>
          <a:xfrm>
            <a:off x="209010" y="4398342"/>
            <a:ext cx="9492343" cy="193899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ES" sz="2000" b="1" dirty="0"/>
              <a:t>Alumnos: </a:t>
            </a:r>
          </a:p>
          <a:p>
            <a:pPr lvl="1"/>
            <a:r>
              <a:rPr lang="es-ES" sz="2000" b="1" dirty="0"/>
              <a:t>1.___________________________________</a:t>
            </a:r>
          </a:p>
          <a:p>
            <a:pPr lvl="1"/>
            <a:r>
              <a:rPr lang="es-ES" sz="2000" b="1" dirty="0"/>
              <a:t>2.___________________________________</a:t>
            </a:r>
          </a:p>
          <a:p>
            <a:pPr lvl="1"/>
            <a:r>
              <a:rPr lang="es-ES" sz="2000" b="1" dirty="0"/>
              <a:t>3.___________________________________</a:t>
            </a:r>
          </a:p>
          <a:p>
            <a:endParaRPr lang="es-ES" sz="2000" b="1" dirty="0"/>
          </a:p>
          <a:p>
            <a:r>
              <a:rPr lang="es-ES" sz="2000" b="1" dirty="0"/>
              <a:t>Grado:___________________________________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250987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E500AFC-20EB-077E-FF22-E37F8AAE8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7272" y="6028860"/>
            <a:ext cx="1768176" cy="72013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D0B7C68-81BB-1D34-0502-D701E8142A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4597" y="6221998"/>
            <a:ext cx="1483921" cy="373688"/>
          </a:xfrm>
          <a:prstGeom prst="rect">
            <a:avLst/>
          </a:prstGeom>
        </p:spPr>
      </p:pic>
      <p:pic>
        <p:nvPicPr>
          <p:cNvPr id="4" name="Gráfico 3">
            <a:extLst>
              <a:ext uri="{FF2B5EF4-FFF2-40B4-BE49-F238E27FC236}">
                <a16:creationId xmlns:a16="http://schemas.microsoft.com/office/drawing/2014/main" id="{F21CEE1E-52C6-EC40-DD0C-28D24EED3E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5178" y="225203"/>
            <a:ext cx="2260978" cy="422446"/>
          </a:xfrm>
          <a:prstGeom prst="rect">
            <a:avLst/>
          </a:prstGeom>
        </p:spPr>
      </p:pic>
      <p:pic>
        <p:nvPicPr>
          <p:cNvPr id="5" name="Imagen 4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CCB1B5E1-1328-52C8-CD73-42957E8DA5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198" y="6038966"/>
            <a:ext cx="2294925" cy="71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790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E500AFC-20EB-077E-FF22-E37F8AAE8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7272" y="6028860"/>
            <a:ext cx="1768176" cy="72013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D0B7C68-81BB-1D34-0502-D701E8142A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4597" y="6221998"/>
            <a:ext cx="1483921" cy="373688"/>
          </a:xfrm>
          <a:prstGeom prst="rect">
            <a:avLst/>
          </a:prstGeom>
        </p:spPr>
      </p:pic>
      <p:pic>
        <p:nvPicPr>
          <p:cNvPr id="4" name="Gráfico 3">
            <a:extLst>
              <a:ext uri="{FF2B5EF4-FFF2-40B4-BE49-F238E27FC236}">
                <a16:creationId xmlns:a16="http://schemas.microsoft.com/office/drawing/2014/main" id="{F21CEE1E-52C6-EC40-DD0C-28D24EED3E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5178" y="225203"/>
            <a:ext cx="2260978" cy="422446"/>
          </a:xfrm>
          <a:prstGeom prst="rect">
            <a:avLst/>
          </a:prstGeom>
        </p:spPr>
      </p:pic>
      <p:pic>
        <p:nvPicPr>
          <p:cNvPr id="5" name="Imagen 4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CCB1B5E1-1328-52C8-CD73-42957E8DA5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198" y="6038966"/>
            <a:ext cx="2294925" cy="719933"/>
          </a:xfrm>
          <a:prstGeom prst="rect">
            <a:avLst/>
          </a:prstGeom>
        </p:spPr>
      </p:pic>
      <p:pic>
        <p:nvPicPr>
          <p:cNvPr id="6" name="Picture 2" descr="Para grabarse a fuego: decir gracias aumenta la felicidad">
            <a:extLst>
              <a:ext uri="{FF2B5EF4-FFF2-40B4-BE49-F238E27FC236}">
                <a16:creationId xmlns:a16="http://schemas.microsoft.com/office/drawing/2014/main" id="{61CD72E9-8242-8A70-0D2E-151C7E716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899" y="1343228"/>
            <a:ext cx="6382202" cy="3350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77400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907D7DDE8BB6841AD782E9DA32CCECF" ma:contentTypeVersion="16" ma:contentTypeDescription="Crear nuevo documento." ma:contentTypeScope="" ma:versionID="51dc90788c5f2ba9accb9c41f9732a58">
  <xsd:schema xmlns:xsd="http://www.w3.org/2001/XMLSchema" xmlns:xs="http://www.w3.org/2001/XMLSchema" xmlns:p="http://schemas.microsoft.com/office/2006/metadata/properties" xmlns:ns2="57b259bc-2d9d-4948-8de1-faaefead2b28" xmlns:ns3="dda31422-5cdc-44ac-b2da-c0ddd15350dc" targetNamespace="http://schemas.microsoft.com/office/2006/metadata/properties" ma:root="true" ma:fieldsID="4140b41e179c5320549dcfdabdd69784" ns2:_="" ns3:_="">
    <xsd:import namespace="57b259bc-2d9d-4948-8de1-faaefead2b28"/>
    <xsd:import namespace="dda31422-5cdc-44ac-b2da-c0ddd15350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b259bc-2d9d-4948-8de1-faaefead2b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Etiquetas de imagen" ma:readOnly="false" ma:fieldId="{5cf76f15-5ced-4ddc-b409-7134ff3c332f}" ma:taxonomyMulti="true" ma:sspId="2a1b9682-dbec-4347-a3d2-217d272ca0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a31422-5cdc-44ac-b2da-c0ddd15350d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5198fb7-0d22-4752-945a-bba452e25b94}" ma:internalName="TaxCatchAll" ma:showField="CatchAllData" ma:web="dda31422-5cdc-44ac-b2da-c0ddd15350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da31422-5cdc-44ac-b2da-c0ddd15350dc" xsi:nil="true"/>
    <lcf76f155ced4ddcb4097134ff3c332f xmlns="57b259bc-2d9d-4948-8de1-faaefead2b2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CC01E7-0A19-4510-9B1B-83264EFF9C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b259bc-2d9d-4948-8de1-faaefead2b28"/>
    <ds:schemaRef ds:uri="dda31422-5cdc-44ac-b2da-c0ddd15350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8DA94E-E3CC-4578-898C-1CC1219BFE32}">
  <ds:schemaRefs>
    <ds:schemaRef ds:uri="http://schemas.microsoft.com/office/2006/metadata/properties"/>
    <ds:schemaRef ds:uri="http://schemas.microsoft.com/office/infopath/2007/PartnerControls"/>
    <ds:schemaRef ds:uri="dda31422-5cdc-44ac-b2da-c0ddd15350dc"/>
    <ds:schemaRef ds:uri="57b259bc-2d9d-4948-8de1-faaefead2b28"/>
  </ds:schemaRefs>
</ds:datastoreItem>
</file>

<file path=customXml/itemProps3.xml><?xml version="1.0" encoding="utf-8"?>
<ds:datastoreItem xmlns:ds="http://schemas.openxmlformats.org/officeDocument/2006/customXml" ds:itemID="{501A10CE-ABA5-40F0-BD53-B918ED437B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741</TotalTime>
  <Words>20</Words>
  <Application>Microsoft Office PowerPoint</Application>
  <PresentationFormat>A4 (210 x 297 mm)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Javier Gutiérrez Pecharromán</dc:creator>
  <cp:lastModifiedBy>Francisco Javier Gutiérrez Pecharromán</cp:lastModifiedBy>
  <cp:revision>25</cp:revision>
  <dcterms:created xsi:type="dcterms:W3CDTF">2022-12-20T08:43:24Z</dcterms:created>
  <dcterms:modified xsi:type="dcterms:W3CDTF">2024-06-04T08:42:54Z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0x010100C907D7DDE8BB6841AD782E9DA32CCECF</vt:lpwstr>
  </property>
  <property fmtid="{D5CDD505-2E9C-101B-9397-08002B2CF9AE}" pid="3" name="MediaServiceImageTags">
    <vt:lpwstr/>
  </property>
</Properties>
</file>